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Arial MT Pro" charset="1" panose="020B0502020202020204"/>
      <p:regular r:id="rId7"/>
    </p:embeddedFont>
    <p:embeddedFont>
      <p:font typeface="Arial MT Pro Bold" charset="1" panose="020B0802020202020204"/>
      <p:regular r:id="rId8"/>
    </p:embeddedFont>
    <p:embeddedFont>
      <p:font typeface="Canva Sans Bold" charset="1" panose="020B0803030501040103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4106"/>
            <a:ext cx="18288000" cy="2092129"/>
            <a:chOff x="0" y="0"/>
            <a:chExt cx="4816593" cy="55101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551013"/>
            </a:xfrm>
            <a:custGeom>
              <a:avLst/>
              <a:gdLst/>
              <a:ahLst/>
              <a:cxnLst/>
              <a:rect r="r" b="b" t="t" l="l"/>
              <a:pathLst>
                <a:path h="55101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51013"/>
                  </a:lnTo>
                  <a:lnTo>
                    <a:pt x="0" y="551013"/>
                  </a:lnTo>
                  <a:close/>
                </a:path>
              </a:pathLst>
            </a:custGeom>
            <a:gradFill rotWithShape="true">
              <a:gsLst>
                <a:gs pos="0">
                  <a:srgbClr val="004AAD">
                    <a:alpha val="100000"/>
                  </a:srgbClr>
                </a:gs>
                <a:gs pos="100000">
                  <a:srgbClr val="CB6CE6">
                    <a:alpha val="100000"/>
                  </a:srgbClr>
                </a:gs>
              </a:gsLst>
              <a:path path="circle">
                <a:fillToRect l="50000" r="50000" t="50000" b="50000"/>
              </a:path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5891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2186235"/>
            <a:ext cx="18288000" cy="8100765"/>
            <a:chOff x="0" y="0"/>
            <a:chExt cx="4816593" cy="213353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816592" cy="2133535"/>
            </a:xfrm>
            <a:custGeom>
              <a:avLst/>
              <a:gdLst/>
              <a:ahLst/>
              <a:cxnLst/>
              <a:rect r="r" b="b" t="t" l="l"/>
              <a:pathLst>
                <a:path h="2133535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133535"/>
                  </a:lnTo>
                  <a:lnTo>
                    <a:pt x="0" y="213353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4816593" cy="21716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52400" y="2287126"/>
            <a:ext cx="6003847" cy="2391850"/>
            <a:chOff x="0" y="0"/>
            <a:chExt cx="1581260" cy="62995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581260" cy="629952"/>
            </a:xfrm>
            <a:custGeom>
              <a:avLst/>
              <a:gdLst/>
              <a:ahLst/>
              <a:cxnLst/>
              <a:rect r="r" b="b" t="t" l="l"/>
              <a:pathLst>
                <a:path h="629952" w="1581260">
                  <a:moveTo>
                    <a:pt x="0" y="0"/>
                  </a:moveTo>
                  <a:lnTo>
                    <a:pt x="1581260" y="0"/>
                  </a:lnTo>
                  <a:lnTo>
                    <a:pt x="1581260" y="629952"/>
                  </a:lnTo>
                  <a:lnTo>
                    <a:pt x="0" y="629952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19050"/>
              <a:ext cx="1581260" cy="6490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120"/>
                </a:lnSpc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0" y="84706"/>
            <a:ext cx="18288000" cy="27118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46"/>
              </a:lnSpc>
            </a:pPr>
            <a:r>
              <a:rPr lang="en-US" sz="3533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MID YEAR CME IN PATHOLOGY - JUNE 2026</a:t>
            </a:r>
          </a:p>
          <a:p>
            <a:pPr algn="ctr">
              <a:lnSpc>
                <a:spcPts val="4946"/>
              </a:lnSpc>
            </a:pPr>
            <a:r>
              <a:rPr lang="en-US" sz="3533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TITLE</a:t>
            </a:r>
          </a:p>
          <a:p>
            <a:pPr algn="ctr">
              <a:lnSpc>
                <a:spcPts val="3406"/>
              </a:lnSpc>
            </a:pPr>
            <a:r>
              <a:rPr lang="en-US" b="true" sz="2433" u="sng">
                <a:solidFill>
                  <a:srgbClr val="FFBD59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Dr. [Presentor 1]</a:t>
            </a:r>
            <a:r>
              <a:rPr lang="en-US" sz="2433" b="true">
                <a:solidFill>
                  <a:srgbClr val="FFBD59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, </a:t>
            </a:r>
            <a:r>
              <a:rPr lang="en-US" sz="2433">
                <a:solidFill>
                  <a:srgbClr val="FFBD59"/>
                </a:solidFill>
                <a:latin typeface="Arial MT Pro"/>
                <a:ea typeface="Arial MT Pro"/>
                <a:cs typeface="Arial MT Pro"/>
                <a:sym typeface="Arial MT Pro"/>
              </a:rPr>
              <a:t>Dr. [Presentor 2]</a:t>
            </a:r>
          </a:p>
          <a:p>
            <a:pPr algn="ctr">
              <a:lnSpc>
                <a:spcPts val="2286"/>
              </a:lnSpc>
              <a:spcBef>
                <a:spcPct val="0"/>
              </a:spcBef>
            </a:pPr>
          </a:p>
          <a:p>
            <a:pPr algn="ctr">
              <a:lnSpc>
                <a:spcPts val="466"/>
              </a:lnSpc>
              <a:spcBef>
                <a:spcPct val="0"/>
              </a:spcBef>
            </a:pPr>
          </a:p>
          <a:p>
            <a:pPr algn="ctr">
              <a:lnSpc>
                <a:spcPts val="4946"/>
              </a:lnSpc>
              <a:spcBef>
                <a:spcPct val="0"/>
              </a:spcBef>
            </a:pPr>
          </a:p>
        </p:txBody>
      </p:sp>
      <p:grpSp>
        <p:nvGrpSpPr>
          <p:cNvPr name="Group 12" id="12"/>
          <p:cNvGrpSpPr/>
          <p:nvPr/>
        </p:nvGrpSpPr>
        <p:grpSpPr>
          <a:xfrm rot="0">
            <a:off x="6305983" y="2186235"/>
            <a:ext cx="5676035" cy="8100765"/>
            <a:chOff x="0" y="0"/>
            <a:chExt cx="1494923" cy="213353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494923" cy="2133535"/>
            </a:xfrm>
            <a:custGeom>
              <a:avLst/>
              <a:gdLst/>
              <a:ahLst/>
              <a:cxnLst/>
              <a:rect r="r" b="b" t="t" l="l"/>
              <a:pathLst>
                <a:path h="2133535" w="1494923">
                  <a:moveTo>
                    <a:pt x="0" y="0"/>
                  </a:moveTo>
                  <a:lnTo>
                    <a:pt x="1494923" y="0"/>
                  </a:lnTo>
                  <a:lnTo>
                    <a:pt x="1494923" y="2133535"/>
                  </a:lnTo>
                  <a:lnTo>
                    <a:pt x="0" y="213353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1494923" cy="21716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2134417" y="2287126"/>
            <a:ext cx="5999759" cy="3745790"/>
            <a:chOff x="0" y="0"/>
            <a:chExt cx="1580183" cy="98654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580183" cy="986545"/>
            </a:xfrm>
            <a:custGeom>
              <a:avLst/>
              <a:gdLst/>
              <a:ahLst/>
              <a:cxnLst/>
              <a:rect r="r" b="b" t="t" l="l"/>
              <a:pathLst>
                <a:path h="986545" w="1580183">
                  <a:moveTo>
                    <a:pt x="0" y="0"/>
                  </a:moveTo>
                  <a:lnTo>
                    <a:pt x="1580183" y="0"/>
                  </a:lnTo>
                  <a:lnTo>
                    <a:pt x="1580183" y="986545"/>
                  </a:lnTo>
                  <a:lnTo>
                    <a:pt x="0" y="98654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1580183" cy="102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152400" y="6236618"/>
            <a:ext cx="6003847" cy="3881163"/>
            <a:chOff x="0" y="0"/>
            <a:chExt cx="1581260" cy="102219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581260" cy="1022199"/>
            </a:xfrm>
            <a:custGeom>
              <a:avLst/>
              <a:gdLst/>
              <a:ahLst/>
              <a:cxnLst/>
              <a:rect r="r" b="b" t="t" l="l"/>
              <a:pathLst>
                <a:path h="1022199" w="1581260">
                  <a:moveTo>
                    <a:pt x="0" y="0"/>
                  </a:moveTo>
                  <a:lnTo>
                    <a:pt x="1581260" y="0"/>
                  </a:lnTo>
                  <a:lnTo>
                    <a:pt x="1581260" y="1022199"/>
                  </a:lnTo>
                  <a:lnTo>
                    <a:pt x="0" y="1022199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1581260" cy="10602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12130329" y="6304304"/>
            <a:ext cx="6003847" cy="3745790"/>
            <a:chOff x="0" y="0"/>
            <a:chExt cx="1581260" cy="986546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581260" cy="986545"/>
            </a:xfrm>
            <a:custGeom>
              <a:avLst/>
              <a:gdLst/>
              <a:ahLst/>
              <a:cxnLst/>
              <a:rect r="r" b="b" t="t" l="l"/>
              <a:pathLst>
                <a:path h="986545" w="1581260">
                  <a:moveTo>
                    <a:pt x="0" y="0"/>
                  </a:moveTo>
                  <a:lnTo>
                    <a:pt x="1581260" y="0"/>
                  </a:lnTo>
                  <a:lnTo>
                    <a:pt x="1581260" y="986545"/>
                  </a:lnTo>
                  <a:lnTo>
                    <a:pt x="0" y="986545"/>
                  </a:ln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0" y="-38100"/>
              <a:ext cx="1581260" cy="102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152400" y="2396949"/>
            <a:ext cx="6003847" cy="448621"/>
            <a:chOff x="0" y="0"/>
            <a:chExt cx="1581260" cy="118155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581260" cy="118155"/>
            </a:xfrm>
            <a:custGeom>
              <a:avLst/>
              <a:gdLst/>
              <a:ahLst/>
              <a:cxnLst/>
              <a:rect r="r" b="b" t="t" l="l"/>
              <a:pathLst>
                <a:path h="118155" w="1581260">
                  <a:moveTo>
                    <a:pt x="0" y="0"/>
                  </a:moveTo>
                  <a:lnTo>
                    <a:pt x="1581260" y="0"/>
                  </a:lnTo>
                  <a:lnTo>
                    <a:pt x="1581260" y="118155"/>
                  </a:lnTo>
                  <a:lnTo>
                    <a:pt x="0" y="118155"/>
                  </a:ln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76200"/>
              <a:ext cx="1581260" cy="19435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  <a:r>
                <a:rPr lang="en-US" b="true" sz="1899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Introduction</a:t>
              </a: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149736" y="5034068"/>
            <a:ext cx="6003847" cy="448621"/>
            <a:chOff x="0" y="0"/>
            <a:chExt cx="1581260" cy="118155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581260" cy="118155"/>
            </a:xfrm>
            <a:custGeom>
              <a:avLst/>
              <a:gdLst/>
              <a:ahLst/>
              <a:cxnLst/>
              <a:rect r="r" b="b" t="t" l="l"/>
              <a:pathLst>
                <a:path h="118155" w="1581260">
                  <a:moveTo>
                    <a:pt x="0" y="0"/>
                  </a:moveTo>
                  <a:lnTo>
                    <a:pt x="1581260" y="0"/>
                  </a:lnTo>
                  <a:lnTo>
                    <a:pt x="1581260" y="118155"/>
                  </a:lnTo>
                  <a:lnTo>
                    <a:pt x="0" y="118155"/>
                  </a:ln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38100"/>
              <a:ext cx="1581260" cy="15625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  <a:r>
                <a:rPr lang="en-US" b="true" sz="1899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Clinical Profile</a:t>
              </a: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12134417" y="2396949"/>
            <a:ext cx="6003847" cy="448621"/>
            <a:chOff x="0" y="0"/>
            <a:chExt cx="1581260" cy="118155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1581260" cy="118155"/>
            </a:xfrm>
            <a:custGeom>
              <a:avLst/>
              <a:gdLst/>
              <a:ahLst/>
              <a:cxnLst/>
              <a:rect r="r" b="b" t="t" l="l"/>
              <a:pathLst>
                <a:path h="118155" w="1581260">
                  <a:moveTo>
                    <a:pt x="0" y="0"/>
                  </a:moveTo>
                  <a:lnTo>
                    <a:pt x="1581260" y="0"/>
                  </a:lnTo>
                  <a:lnTo>
                    <a:pt x="1581260" y="118155"/>
                  </a:lnTo>
                  <a:lnTo>
                    <a:pt x="0" y="118155"/>
                  </a:lnTo>
                  <a:close/>
                </a:path>
              </a:pathLst>
            </a:custGeom>
            <a:solidFill>
              <a:srgbClr val="004AAD"/>
            </a:solidFill>
            <a:ln cap="sq">
              <a:noFill/>
              <a:prstDash val="solid"/>
              <a:miter/>
            </a:ln>
          </p:spPr>
        </p:sp>
        <p:sp>
          <p:nvSpPr>
            <p:cNvPr name="TextBox 32" id="32"/>
            <p:cNvSpPr txBox="true"/>
            <p:nvPr/>
          </p:nvSpPr>
          <p:spPr>
            <a:xfrm>
              <a:off x="0" y="-76200"/>
              <a:ext cx="1581260" cy="19435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  <a:r>
                <a:rPr lang="en-US" b="true" sz="1899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Discussion</a:t>
              </a: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12130329" y="6480591"/>
            <a:ext cx="6003847" cy="448621"/>
            <a:chOff x="0" y="0"/>
            <a:chExt cx="1581260" cy="118155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1581260" cy="118155"/>
            </a:xfrm>
            <a:custGeom>
              <a:avLst/>
              <a:gdLst/>
              <a:ahLst/>
              <a:cxnLst/>
              <a:rect r="r" b="b" t="t" l="l"/>
              <a:pathLst>
                <a:path h="118155" w="1581260">
                  <a:moveTo>
                    <a:pt x="0" y="0"/>
                  </a:moveTo>
                  <a:lnTo>
                    <a:pt x="1581260" y="0"/>
                  </a:lnTo>
                  <a:lnTo>
                    <a:pt x="1581260" y="118155"/>
                  </a:lnTo>
                  <a:lnTo>
                    <a:pt x="0" y="118155"/>
                  </a:ln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35" id="35"/>
            <p:cNvSpPr txBox="true"/>
            <p:nvPr/>
          </p:nvSpPr>
          <p:spPr>
            <a:xfrm>
              <a:off x="0" y="-76200"/>
              <a:ext cx="1581260" cy="19435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  <a:r>
                <a:rPr lang="en-US" b="true" sz="1899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Conclusion</a:t>
              </a:r>
            </a:p>
          </p:txBody>
        </p:sp>
      </p:grpSp>
      <p:grpSp>
        <p:nvGrpSpPr>
          <p:cNvPr name="Group 36" id="36"/>
          <p:cNvGrpSpPr/>
          <p:nvPr/>
        </p:nvGrpSpPr>
        <p:grpSpPr>
          <a:xfrm rot="0">
            <a:off x="12162992" y="8074487"/>
            <a:ext cx="5971184" cy="1300000"/>
            <a:chOff x="0" y="0"/>
            <a:chExt cx="1572657" cy="342387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1572657" cy="342387"/>
            </a:xfrm>
            <a:custGeom>
              <a:avLst/>
              <a:gdLst/>
              <a:ahLst/>
              <a:cxnLst/>
              <a:rect r="r" b="b" t="t" l="l"/>
              <a:pathLst>
                <a:path h="342387" w="1572657">
                  <a:moveTo>
                    <a:pt x="24634" y="0"/>
                  </a:moveTo>
                  <a:lnTo>
                    <a:pt x="1548023" y="0"/>
                  </a:lnTo>
                  <a:cubicBezTo>
                    <a:pt x="1554557" y="0"/>
                    <a:pt x="1560822" y="2595"/>
                    <a:pt x="1565442" y="7215"/>
                  </a:cubicBezTo>
                  <a:cubicBezTo>
                    <a:pt x="1570062" y="11835"/>
                    <a:pt x="1572657" y="18101"/>
                    <a:pt x="1572657" y="24634"/>
                  </a:cubicBezTo>
                  <a:lnTo>
                    <a:pt x="1572657" y="317753"/>
                  </a:lnTo>
                  <a:cubicBezTo>
                    <a:pt x="1572657" y="331358"/>
                    <a:pt x="1561628" y="342387"/>
                    <a:pt x="1548023" y="342387"/>
                  </a:cubicBezTo>
                  <a:lnTo>
                    <a:pt x="24634" y="342387"/>
                  </a:lnTo>
                  <a:cubicBezTo>
                    <a:pt x="18101" y="342387"/>
                    <a:pt x="11835" y="339791"/>
                    <a:pt x="7215" y="335172"/>
                  </a:cubicBezTo>
                  <a:cubicBezTo>
                    <a:pt x="2595" y="330552"/>
                    <a:pt x="0" y="324286"/>
                    <a:pt x="0" y="317753"/>
                  </a:cubicBezTo>
                  <a:lnTo>
                    <a:pt x="0" y="24634"/>
                  </a:lnTo>
                  <a:cubicBezTo>
                    <a:pt x="0" y="18101"/>
                    <a:pt x="2595" y="11835"/>
                    <a:pt x="7215" y="7215"/>
                  </a:cubicBezTo>
                  <a:cubicBezTo>
                    <a:pt x="11835" y="2595"/>
                    <a:pt x="18101" y="0"/>
                    <a:pt x="24634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0" y="-76200"/>
              <a:ext cx="1572657" cy="4185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FFFFFF"/>
                  </a:solidFill>
                  <a:latin typeface="Arial MT Pro"/>
                  <a:ea typeface="Arial MT Pro"/>
                  <a:cs typeface="Arial MT Pro"/>
                  <a:sym typeface="Arial MT Pro"/>
                </a:rPr>
                <a:t>References</a:t>
              </a:r>
            </a:p>
            <a:p>
              <a:pPr algn="l" marL="215904" indent="-107952" lvl="1">
                <a:lnSpc>
                  <a:spcPts val="1400"/>
                </a:lnSpc>
                <a:buFont typeface="Arial"/>
                <a:buChar char="•"/>
              </a:pPr>
            </a:p>
            <a:p>
              <a:pPr algn="ctr">
                <a:lnSpc>
                  <a:spcPts val="1400"/>
                </a:lnSpc>
              </a:pPr>
            </a:p>
          </p:txBody>
        </p:sp>
      </p:grpSp>
      <p:sp>
        <p:nvSpPr>
          <p:cNvPr name="Freeform 39" id="39"/>
          <p:cNvSpPr/>
          <p:nvPr/>
        </p:nvSpPr>
        <p:spPr>
          <a:xfrm flipH="false" flipV="false" rot="0">
            <a:off x="1821804" y="427987"/>
            <a:ext cx="979727" cy="1211408"/>
          </a:xfrm>
          <a:custGeom>
            <a:avLst/>
            <a:gdLst/>
            <a:ahLst/>
            <a:cxnLst/>
            <a:rect r="r" b="b" t="t" l="l"/>
            <a:pathLst>
              <a:path h="1211408" w="979727">
                <a:moveTo>
                  <a:pt x="0" y="0"/>
                </a:moveTo>
                <a:lnTo>
                  <a:pt x="979727" y="0"/>
                </a:lnTo>
                <a:lnTo>
                  <a:pt x="979727" y="1211408"/>
                </a:lnTo>
                <a:lnTo>
                  <a:pt x="0" y="12114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149736" y="427987"/>
            <a:ext cx="1672068" cy="1155817"/>
          </a:xfrm>
          <a:custGeom>
            <a:avLst/>
            <a:gdLst/>
            <a:ahLst/>
            <a:cxnLst/>
            <a:rect r="r" b="b" t="t" l="l"/>
            <a:pathLst>
              <a:path h="1155817" w="1672068">
                <a:moveTo>
                  <a:pt x="0" y="0"/>
                </a:moveTo>
                <a:lnTo>
                  <a:pt x="1672068" y="0"/>
                </a:lnTo>
                <a:lnTo>
                  <a:pt x="1672068" y="1155817"/>
                </a:lnTo>
                <a:lnTo>
                  <a:pt x="0" y="115581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1" id="41"/>
          <p:cNvGrpSpPr/>
          <p:nvPr/>
        </p:nvGrpSpPr>
        <p:grpSpPr>
          <a:xfrm rot="0">
            <a:off x="9408086" y="2410441"/>
            <a:ext cx="2419150" cy="1901979"/>
            <a:chOff x="0" y="0"/>
            <a:chExt cx="635000" cy="499248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635000" cy="499248"/>
            </a:xfrm>
            <a:custGeom>
              <a:avLst/>
              <a:gdLst/>
              <a:ahLst/>
              <a:cxnLst/>
              <a:rect r="r" b="b" t="t" l="l"/>
              <a:pathLst>
                <a:path h="499248" w="635000">
                  <a:moveTo>
                    <a:pt x="62505" y="0"/>
                  </a:moveTo>
                  <a:lnTo>
                    <a:pt x="572495" y="0"/>
                  </a:lnTo>
                  <a:cubicBezTo>
                    <a:pt x="589072" y="0"/>
                    <a:pt x="604971" y="6585"/>
                    <a:pt x="616693" y="18307"/>
                  </a:cubicBezTo>
                  <a:cubicBezTo>
                    <a:pt x="628415" y="30029"/>
                    <a:pt x="635000" y="45928"/>
                    <a:pt x="635000" y="62505"/>
                  </a:cubicBezTo>
                  <a:lnTo>
                    <a:pt x="635000" y="436743"/>
                  </a:lnTo>
                  <a:cubicBezTo>
                    <a:pt x="635000" y="453321"/>
                    <a:pt x="628415" y="469219"/>
                    <a:pt x="616693" y="480941"/>
                  </a:cubicBezTo>
                  <a:cubicBezTo>
                    <a:pt x="604971" y="492663"/>
                    <a:pt x="589072" y="499248"/>
                    <a:pt x="572495" y="499248"/>
                  </a:cubicBezTo>
                  <a:lnTo>
                    <a:pt x="62505" y="499248"/>
                  </a:lnTo>
                  <a:cubicBezTo>
                    <a:pt x="45928" y="499248"/>
                    <a:pt x="30029" y="492663"/>
                    <a:pt x="18307" y="480941"/>
                  </a:cubicBezTo>
                  <a:cubicBezTo>
                    <a:pt x="6585" y="469219"/>
                    <a:pt x="0" y="453321"/>
                    <a:pt x="0" y="436743"/>
                  </a:cubicBezTo>
                  <a:lnTo>
                    <a:pt x="0" y="62505"/>
                  </a:lnTo>
                  <a:cubicBezTo>
                    <a:pt x="0" y="45928"/>
                    <a:pt x="6585" y="30029"/>
                    <a:pt x="18307" y="18307"/>
                  </a:cubicBezTo>
                  <a:cubicBezTo>
                    <a:pt x="30029" y="6585"/>
                    <a:pt x="45928" y="0"/>
                    <a:pt x="62505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43" id="43"/>
            <p:cNvSpPr txBox="true"/>
            <p:nvPr/>
          </p:nvSpPr>
          <p:spPr>
            <a:xfrm>
              <a:off x="0" y="-38100"/>
              <a:ext cx="635000" cy="53734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44" id="44"/>
          <p:cNvGrpSpPr/>
          <p:nvPr/>
        </p:nvGrpSpPr>
        <p:grpSpPr>
          <a:xfrm rot="0">
            <a:off x="9503569" y="5031167"/>
            <a:ext cx="2419150" cy="1898045"/>
            <a:chOff x="0" y="0"/>
            <a:chExt cx="635000" cy="498216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635000" cy="498216"/>
            </a:xfrm>
            <a:custGeom>
              <a:avLst/>
              <a:gdLst/>
              <a:ahLst/>
              <a:cxnLst/>
              <a:rect r="r" b="b" t="t" l="l"/>
              <a:pathLst>
                <a:path h="498216" w="635000">
                  <a:moveTo>
                    <a:pt x="62505" y="0"/>
                  </a:moveTo>
                  <a:lnTo>
                    <a:pt x="572495" y="0"/>
                  </a:lnTo>
                  <a:cubicBezTo>
                    <a:pt x="589072" y="0"/>
                    <a:pt x="604971" y="6585"/>
                    <a:pt x="616693" y="18307"/>
                  </a:cubicBezTo>
                  <a:cubicBezTo>
                    <a:pt x="628415" y="30029"/>
                    <a:pt x="635000" y="45928"/>
                    <a:pt x="635000" y="62505"/>
                  </a:cubicBezTo>
                  <a:lnTo>
                    <a:pt x="635000" y="435711"/>
                  </a:lnTo>
                  <a:cubicBezTo>
                    <a:pt x="635000" y="452288"/>
                    <a:pt x="628415" y="468187"/>
                    <a:pt x="616693" y="479908"/>
                  </a:cubicBezTo>
                  <a:cubicBezTo>
                    <a:pt x="604971" y="491631"/>
                    <a:pt x="589072" y="498216"/>
                    <a:pt x="572495" y="498216"/>
                  </a:cubicBezTo>
                  <a:lnTo>
                    <a:pt x="62505" y="498216"/>
                  </a:lnTo>
                  <a:cubicBezTo>
                    <a:pt x="45928" y="498216"/>
                    <a:pt x="30029" y="491631"/>
                    <a:pt x="18307" y="479908"/>
                  </a:cubicBezTo>
                  <a:cubicBezTo>
                    <a:pt x="6585" y="468187"/>
                    <a:pt x="0" y="452288"/>
                    <a:pt x="0" y="435711"/>
                  </a:cubicBezTo>
                  <a:lnTo>
                    <a:pt x="0" y="62505"/>
                  </a:lnTo>
                  <a:cubicBezTo>
                    <a:pt x="0" y="45928"/>
                    <a:pt x="6585" y="30029"/>
                    <a:pt x="18307" y="18307"/>
                  </a:cubicBezTo>
                  <a:cubicBezTo>
                    <a:pt x="30029" y="6585"/>
                    <a:pt x="45928" y="0"/>
                    <a:pt x="62505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46" id="46"/>
            <p:cNvSpPr txBox="true"/>
            <p:nvPr/>
          </p:nvSpPr>
          <p:spPr>
            <a:xfrm>
              <a:off x="0" y="-38100"/>
              <a:ext cx="635000" cy="53631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9562868" y="7493580"/>
            <a:ext cx="2419150" cy="1880906"/>
            <a:chOff x="0" y="0"/>
            <a:chExt cx="635000" cy="493717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635000" cy="493717"/>
            </a:xfrm>
            <a:custGeom>
              <a:avLst/>
              <a:gdLst/>
              <a:ahLst/>
              <a:cxnLst/>
              <a:rect r="r" b="b" t="t" l="l"/>
              <a:pathLst>
                <a:path h="493717" w="635000">
                  <a:moveTo>
                    <a:pt x="62505" y="0"/>
                  </a:moveTo>
                  <a:lnTo>
                    <a:pt x="572495" y="0"/>
                  </a:lnTo>
                  <a:cubicBezTo>
                    <a:pt x="589072" y="0"/>
                    <a:pt x="604971" y="6585"/>
                    <a:pt x="616693" y="18307"/>
                  </a:cubicBezTo>
                  <a:cubicBezTo>
                    <a:pt x="628415" y="30029"/>
                    <a:pt x="635000" y="45928"/>
                    <a:pt x="635000" y="62505"/>
                  </a:cubicBezTo>
                  <a:lnTo>
                    <a:pt x="635000" y="431212"/>
                  </a:lnTo>
                  <a:cubicBezTo>
                    <a:pt x="635000" y="447789"/>
                    <a:pt x="628415" y="463688"/>
                    <a:pt x="616693" y="475410"/>
                  </a:cubicBezTo>
                  <a:cubicBezTo>
                    <a:pt x="604971" y="487132"/>
                    <a:pt x="589072" y="493717"/>
                    <a:pt x="572495" y="493717"/>
                  </a:cubicBezTo>
                  <a:lnTo>
                    <a:pt x="62505" y="493717"/>
                  </a:lnTo>
                  <a:cubicBezTo>
                    <a:pt x="45928" y="493717"/>
                    <a:pt x="30029" y="487132"/>
                    <a:pt x="18307" y="475410"/>
                  </a:cubicBezTo>
                  <a:cubicBezTo>
                    <a:pt x="6585" y="463688"/>
                    <a:pt x="0" y="447789"/>
                    <a:pt x="0" y="431212"/>
                  </a:cubicBezTo>
                  <a:lnTo>
                    <a:pt x="0" y="62505"/>
                  </a:lnTo>
                  <a:cubicBezTo>
                    <a:pt x="0" y="45928"/>
                    <a:pt x="6585" y="30029"/>
                    <a:pt x="18307" y="18307"/>
                  </a:cubicBezTo>
                  <a:cubicBezTo>
                    <a:pt x="30029" y="6585"/>
                    <a:pt x="45928" y="0"/>
                    <a:pt x="62505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49" id="49"/>
            <p:cNvSpPr txBox="true"/>
            <p:nvPr/>
          </p:nvSpPr>
          <p:spPr>
            <a:xfrm>
              <a:off x="0" y="-38100"/>
              <a:ext cx="635000" cy="5318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0" id="50"/>
          <p:cNvGrpSpPr/>
          <p:nvPr/>
        </p:nvGrpSpPr>
        <p:grpSpPr>
          <a:xfrm rot="0">
            <a:off x="6724850" y="7512630"/>
            <a:ext cx="2419150" cy="1880906"/>
            <a:chOff x="0" y="0"/>
            <a:chExt cx="635000" cy="493717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635000" cy="493717"/>
            </a:xfrm>
            <a:custGeom>
              <a:avLst/>
              <a:gdLst/>
              <a:ahLst/>
              <a:cxnLst/>
              <a:rect r="r" b="b" t="t" l="l"/>
              <a:pathLst>
                <a:path h="493717" w="635000">
                  <a:moveTo>
                    <a:pt x="62505" y="0"/>
                  </a:moveTo>
                  <a:lnTo>
                    <a:pt x="572495" y="0"/>
                  </a:lnTo>
                  <a:cubicBezTo>
                    <a:pt x="589072" y="0"/>
                    <a:pt x="604971" y="6585"/>
                    <a:pt x="616693" y="18307"/>
                  </a:cubicBezTo>
                  <a:cubicBezTo>
                    <a:pt x="628415" y="30029"/>
                    <a:pt x="635000" y="45928"/>
                    <a:pt x="635000" y="62505"/>
                  </a:cubicBezTo>
                  <a:lnTo>
                    <a:pt x="635000" y="431212"/>
                  </a:lnTo>
                  <a:cubicBezTo>
                    <a:pt x="635000" y="447789"/>
                    <a:pt x="628415" y="463688"/>
                    <a:pt x="616693" y="475410"/>
                  </a:cubicBezTo>
                  <a:cubicBezTo>
                    <a:pt x="604971" y="487132"/>
                    <a:pt x="589072" y="493717"/>
                    <a:pt x="572495" y="493717"/>
                  </a:cubicBezTo>
                  <a:lnTo>
                    <a:pt x="62505" y="493717"/>
                  </a:lnTo>
                  <a:cubicBezTo>
                    <a:pt x="45928" y="493717"/>
                    <a:pt x="30029" y="487132"/>
                    <a:pt x="18307" y="475410"/>
                  </a:cubicBezTo>
                  <a:cubicBezTo>
                    <a:pt x="6585" y="463688"/>
                    <a:pt x="0" y="447789"/>
                    <a:pt x="0" y="431212"/>
                  </a:cubicBezTo>
                  <a:lnTo>
                    <a:pt x="0" y="62505"/>
                  </a:lnTo>
                  <a:cubicBezTo>
                    <a:pt x="0" y="45928"/>
                    <a:pt x="6585" y="30029"/>
                    <a:pt x="18307" y="18307"/>
                  </a:cubicBezTo>
                  <a:cubicBezTo>
                    <a:pt x="30029" y="6585"/>
                    <a:pt x="45928" y="0"/>
                    <a:pt x="62505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52" id="52"/>
            <p:cNvSpPr txBox="true"/>
            <p:nvPr/>
          </p:nvSpPr>
          <p:spPr>
            <a:xfrm>
              <a:off x="0" y="-38100"/>
              <a:ext cx="635000" cy="5318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3" id="53"/>
          <p:cNvGrpSpPr/>
          <p:nvPr/>
        </p:nvGrpSpPr>
        <p:grpSpPr>
          <a:xfrm rot="0">
            <a:off x="6620333" y="5143500"/>
            <a:ext cx="2419150" cy="1880906"/>
            <a:chOff x="0" y="0"/>
            <a:chExt cx="635000" cy="493717"/>
          </a:xfrm>
        </p:grpSpPr>
        <p:sp>
          <p:nvSpPr>
            <p:cNvPr name="Freeform 54" id="54"/>
            <p:cNvSpPr/>
            <p:nvPr/>
          </p:nvSpPr>
          <p:spPr>
            <a:xfrm flipH="false" flipV="false" rot="0">
              <a:off x="0" y="0"/>
              <a:ext cx="635000" cy="493717"/>
            </a:xfrm>
            <a:custGeom>
              <a:avLst/>
              <a:gdLst/>
              <a:ahLst/>
              <a:cxnLst/>
              <a:rect r="r" b="b" t="t" l="l"/>
              <a:pathLst>
                <a:path h="493717" w="635000">
                  <a:moveTo>
                    <a:pt x="62505" y="0"/>
                  </a:moveTo>
                  <a:lnTo>
                    <a:pt x="572495" y="0"/>
                  </a:lnTo>
                  <a:cubicBezTo>
                    <a:pt x="589072" y="0"/>
                    <a:pt x="604971" y="6585"/>
                    <a:pt x="616693" y="18307"/>
                  </a:cubicBezTo>
                  <a:cubicBezTo>
                    <a:pt x="628415" y="30029"/>
                    <a:pt x="635000" y="45928"/>
                    <a:pt x="635000" y="62505"/>
                  </a:cubicBezTo>
                  <a:lnTo>
                    <a:pt x="635000" y="431212"/>
                  </a:lnTo>
                  <a:cubicBezTo>
                    <a:pt x="635000" y="447789"/>
                    <a:pt x="628415" y="463688"/>
                    <a:pt x="616693" y="475410"/>
                  </a:cubicBezTo>
                  <a:cubicBezTo>
                    <a:pt x="604971" y="487132"/>
                    <a:pt x="589072" y="493717"/>
                    <a:pt x="572495" y="493717"/>
                  </a:cubicBezTo>
                  <a:lnTo>
                    <a:pt x="62505" y="493717"/>
                  </a:lnTo>
                  <a:cubicBezTo>
                    <a:pt x="45928" y="493717"/>
                    <a:pt x="30029" y="487132"/>
                    <a:pt x="18307" y="475410"/>
                  </a:cubicBezTo>
                  <a:cubicBezTo>
                    <a:pt x="6585" y="463688"/>
                    <a:pt x="0" y="447789"/>
                    <a:pt x="0" y="431212"/>
                  </a:cubicBezTo>
                  <a:lnTo>
                    <a:pt x="0" y="62505"/>
                  </a:lnTo>
                  <a:cubicBezTo>
                    <a:pt x="0" y="45928"/>
                    <a:pt x="6585" y="30029"/>
                    <a:pt x="18307" y="18307"/>
                  </a:cubicBezTo>
                  <a:cubicBezTo>
                    <a:pt x="30029" y="6585"/>
                    <a:pt x="45928" y="0"/>
                    <a:pt x="62505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55" id="55"/>
            <p:cNvSpPr txBox="true"/>
            <p:nvPr/>
          </p:nvSpPr>
          <p:spPr>
            <a:xfrm>
              <a:off x="0" y="-38100"/>
              <a:ext cx="635000" cy="5318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6" id="56"/>
          <p:cNvGrpSpPr/>
          <p:nvPr/>
        </p:nvGrpSpPr>
        <p:grpSpPr>
          <a:xfrm rot="0">
            <a:off x="6572592" y="2431514"/>
            <a:ext cx="2419150" cy="1880906"/>
            <a:chOff x="0" y="0"/>
            <a:chExt cx="635000" cy="493717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635000" cy="493717"/>
            </a:xfrm>
            <a:custGeom>
              <a:avLst/>
              <a:gdLst/>
              <a:ahLst/>
              <a:cxnLst/>
              <a:rect r="r" b="b" t="t" l="l"/>
              <a:pathLst>
                <a:path h="493717" w="635000">
                  <a:moveTo>
                    <a:pt x="62505" y="0"/>
                  </a:moveTo>
                  <a:lnTo>
                    <a:pt x="572495" y="0"/>
                  </a:lnTo>
                  <a:cubicBezTo>
                    <a:pt x="589072" y="0"/>
                    <a:pt x="604971" y="6585"/>
                    <a:pt x="616693" y="18307"/>
                  </a:cubicBezTo>
                  <a:cubicBezTo>
                    <a:pt x="628415" y="30029"/>
                    <a:pt x="635000" y="45928"/>
                    <a:pt x="635000" y="62505"/>
                  </a:cubicBezTo>
                  <a:lnTo>
                    <a:pt x="635000" y="431212"/>
                  </a:lnTo>
                  <a:cubicBezTo>
                    <a:pt x="635000" y="447789"/>
                    <a:pt x="628415" y="463688"/>
                    <a:pt x="616693" y="475410"/>
                  </a:cubicBezTo>
                  <a:cubicBezTo>
                    <a:pt x="604971" y="487132"/>
                    <a:pt x="589072" y="493717"/>
                    <a:pt x="572495" y="493717"/>
                  </a:cubicBezTo>
                  <a:lnTo>
                    <a:pt x="62505" y="493717"/>
                  </a:lnTo>
                  <a:cubicBezTo>
                    <a:pt x="45928" y="493717"/>
                    <a:pt x="30029" y="487132"/>
                    <a:pt x="18307" y="475410"/>
                  </a:cubicBezTo>
                  <a:cubicBezTo>
                    <a:pt x="6585" y="463688"/>
                    <a:pt x="0" y="447789"/>
                    <a:pt x="0" y="431212"/>
                  </a:cubicBezTo>
                  <a:lnTo>
                    <a:pt x="0" y="62505"/>
                  </a:lnTo>
                  <a:cubicBezTo>
                    <a:pt x="0" y="45928"/>
                    <a:pt x="6585" y="30029"/>
                    <a:pt x="18307" y="18307"/>
                  </a:cubicBezTo>
                  <a:cubicBezTo>
                    <a:pt x="30029" y="6585"/>
                    <a:pt x="45928" y="0"/>
                    <a:pt x="62505" y="0"/>
                  </a:cubicBez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58" id="58"/>
            <p:cNvSpPr txBox="true"/>
            <p:nvPr/>
          </p:nvSpPr>
          <p:spPr>
            <a:xfrm>
              <a:off x="0" y="-38100"/>
              <a:ext cx="635000" cy="5318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9" id="59"/>
          <p:cNvSpPr/>
          <p:nvPr/>
        </p:nvSpPr>
        <p:spPr>
          <a:xfrm flipH="false" flipV="false" rot="0">
            <a:off x="15839978" y="375592"/>
            <a:ext cx="2294198" cy="1411814"/>
          </a:xfrm>
          <a:custGeom>
            <a:avLst/>
            <a:gdLst/>
            <a:ahLst/>
            <a:cxnLst/>
            <a:rect r="r" b="b" t="t" l="l"/>
            <a:pathLst>
              <a:path h="1411814" w="2294198">
                <a:moveTo>
                  <a:pt x="0" y="0"/>
                </a:moveTo>
                <a:lnTo>
                  <a:pt x="2294198" y="0"/>
                </a:lnTo>
                <a:lnTo>
                  <a:pt x="2294198" y="1411815"/>
                </a:lnTo>
                <a:lnTo>
                  <a:pt x="0" y="141181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60" id="60"/>
          <p:cNvSpPr/>
          <p:nvPr/>
        </p:nvSpPr>
        <p:spPr>
          <a:xfrm flipH="false" flipV="false" rot="0">
            <a:off x="2801531" y="375592"/>
            <a:ext cx="1260606" cy="1260606"/>
          </a:xfrm>
          <a:custGeom>
            <a:avLst/>
            <a:gdLst/>
            <a:ahLst/>
            <a:cxnLst/>
            <a:rect r="r" b="b" t="t" l="l"/>
            <a:pathLst>
              <a:path h="1260606" w="1260606">
                <a:moveTo>
                  <a:pt x="0" y="0"/>
                </a:moveTo>
                <a:lnTo>
                  <a:pt x="1260606" y="0"/>
                </a:lnTo>
                <a:lnTo>
                  <a:pt x="1260606" y="1260607"/>
                </a:lnTo>
                <a:lnTo>
                  <a:pt x="0" y="126060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61" id="61"/>
          <p:cNvSpPr txBox="true"/>
          <p:nvPr/>
        </p:nvSpPr>
        <p:spPr>
          <a:xfrm rot="0">
            <a:off x="6648472" y="7099646"/>
            <a:ext cx="2419150" cy="1843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7"/>
              </a:lnSpc>
              <a:spcBef>
                <a:spcPct val="0"/>
              </a:spcBef>
            </a:pPr>
            <a:r>
              <a:rPr lang="en-US" b="true" sz="99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Image Tile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9408086" y="4494592"/>
            <a:ext cx="2419150" cy="1843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7"/>
              </a:lnSpc>
              <a:spcBef>
                <a:spcPct val="0"/>
              </a:spcBef>
            </a:pPr>
            <a:r>
              <a:rPr lang="en-US" b="true" sz="99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Image Tile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6649422" y="4494592"/>
            <a:ext cx="2419150" cy="1843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7"/>
              </a:lnSpc>
              <a:spcBef>
                <a:spcPct val="0"/>
              </a:spcBef>
            </a:pPr>
            <a:r>
              <a:rPr lang="en-US" b="true" sz="99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Image Tile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9408086" y="7099646"/>
            <a:ext cx="2419150" cy="1843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7"/>
              </a:lnSpc>
              <a:spcBef>
                <a:spcPct val="0"/>
              </a:spcBef>
            </a:pPr>
            <a:r>
              <a:rPr lang="en-US" b="true" sz="99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Image Tile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6648472" y="9657161"/>
            <a:ext cx="2419150" cy="1843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7"/>
              </a:lnSpc>
              <a:spcBef>
                <a:spcPct val="0"/>
              </a:spcBef>
            </a:pPr>
            <a:r>
              <a:rPr lang="en-US" b="true" sz="99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Image Title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9408086" y="9608130"/>
            <a:ext cx="2419150" cy="1843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7"/>
              </a:lnSpc>
              <a:spcBef>
                <a:spcPct val="0"/>
              </a:spcBef>
            </a:pPr>
            <a:r>
              <a:rPr lang="en-US" b="true" sz="99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Image Title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DAGqnpFAic8</dc:identifier>
  <dcterms:modified xsi:type="dcterms:W3CDTF">2011-08-01T06:04:30Z</dcterms:modified>
  <cp:revision>1</cp:revision>
  <dc:title>Untitled (1920 x 1080 px)</dc:title>
</cp:coreProperties>
</file>